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1" r:id="rId2"/>
    <p:sldId id="282" r:id="rId3"/>
    <p:sldId id="258" r:id="rId4"/>
    <p:sldId id="279" r:id="rId5"/>
    <p:sldId id="274" r:id="rId6"/>
    <p:sldId id="268" r:id="rId7"/>
    <p:sldId id="261" r:id="rId8"/>
    <p:sldId id="262" r:id="rId9"/>
    <p:sldId id="263" r:id="rId10"/>
    <p:sldId id="264" r:id="rId11"/>
  </p:sldIdLst>
  <p:sldSz cx="9144000" cy="6858000" type="screen4x3"/>
  <p:notesSz cx="7010400" cy="92964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98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2E3FCD4-EB9F-4945-A868-4889B4555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6CA20-97BA-4267-AE02-7B3E83D01F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E9C92-75DF-4C2B-AAD4-1482C2DDF58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C733A-24F2-4033-A161-C86AB9AD70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5CF49-CE52-4BEC-865E-7DF06EFAD7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8123F-A18D-484E-B381-740834B64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97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497050" y="-11993563"/>
            <a:ext cx="16935450" cy="1270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1042" y="4416110"/>
            <a:ext cx="5606727" cy="4180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38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44624" y="8830627"/>
            <a:ext cx="3095144" cy="464184"/>
          </a:xfrm>
          <a:prstGeom prst="rect">
            <a:avLst/>
          </a:prstGeom>
          <a:ln/>
        </p:spPr>
        <p:txBody>
          <a:bodyPr/>
          <a:lstStyle/>
          <a:p>
            <a:fld id="{68340A8F-1A59-446F-B3AA-041DAF73C76E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5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5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  <a:ln/>
        </p:spPr>
        <p:txBody>
          <a:bodyPr/>
          <a:lstStyle/>
          <a:p>
            <a:fld id="{3D3235FA-EAF9-4E42-B15E-4B33590CDE01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4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8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5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86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8025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041" y="4416110"/>
            <a:ext cx="5608320" cy="4182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3172" tIns="46586" rIns="93172" bIns="46586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4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F4B2930-A05C-45A8-BFB2-C054F5BBE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B54CF87-9AAF-43C9-B67E-FA985CA65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92ADAAE-A644-4DF2-9DF8-9D3636003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250855-CC37-4F82-9547-33FB57A0C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4223C90-4841-41A2-A344-39A2C9CB1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742FA72-5CD0-488E-B87A-CC00424F2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87ECB73-8C48-47D2-8E9B-717F04455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0A6AA6F-4D4B-46C5-A1FF-7947CB43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DDDA82-E1D5-4EAD-AD8C-1A8E1FB88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B4EDB2B-1B13-40A6-878A-0B0602E9A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EBF330-8287-47B1-8D51-C8548233C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E165AD93-5E02-4609-A3C6-DDA25EA36E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4572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9144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1371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18288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ereal%20ad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January 26, 2021</a:t>
            </a:r>
          </a:p>
        </p:txBody>
      </p:sp>
    </p:spTree>
    <p:extLst>
      <p:ext uri="{BB962C8B-B14F-4D97-AF65-F5344CB8AC3E}">
        <p14:creationId xmlns:p14="http://schemas.microsoft.com/office/powerpoint/2010/main" val="1510336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Choosing measures of central tendency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geometric interpretations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 = balance point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 = halfway point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your purpose may govern choice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  <a:hlinkClick r:id="rId3" action="ppaction://hlinkfile"/>
              </a:rPr>
              <a:t>cereal box </a:t>
            </a:r>
            <a:r>
              <a:rPr lang="en-US" sz="2800" dirty="0">
                <a:solidFill>
                  <a:srgbClr val="000000"/>
                </a:solidFill>
              </a:rPr>
              <a:t>example  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principle of “resistance” may govern choice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Last time we talked about: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variables</a:t>
            </a:r>
          </a:p>
          <a:p>
            <a:pPr marL="1198563" lvl="2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numbers that convey information about some well-defined entity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distributions</a:t>
            </a:r>
          </a:p>
          <a:p>
            <a:pPr marL="1198563" lvl="2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the values a variable takes on, together with the frequencies (or relative frequencies) of those values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grouping</a:t>
            </a:r>
          </a:p>
          <a:p>
            <a:pPr marL="1198563" lvl="2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7 to 15 categories</a:t>
            </a:r>
          </a:p>
        </p:txBody>
      </p:sp>
    </p:spTree>
    <p:extLst>
      <p:ext uri="{BB962C8B-B14F-4D97-AF65-F5344CB8AC3E}">
        <p14:creationId xmlns:p14="http://schemas.microsoft.com/office/powerpoint/2010/main" val="19052003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Peabody Distribution</a:t>
            </a:r>
          </a:p>
        </p:txBody>
      </p:sp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57200" y="1600200"/>
            <a:ext cx="8228013" cy="4357688"/>
            <a:chOff x="288" y="1008"/>
            <a:chExt cx="5183" cy="274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288" y="1008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Values</a:t>
              </a: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2880" y="1008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Frequency</a:t>
              </a:r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88" y="1258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55 – 59</a:t>
              </a:r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880" y="1258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88" y="1507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60 – 64</a:t>
              </a:r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2880" y="1507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88" y="1757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65 – 69</a:t>
              </a: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2880" y="1757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288" y="2006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70 – 74</a:t>
              </a:r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880" y="2006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288" y="2256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75 – 79</a:t>
              </a:r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2880" y="2256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288" y="2506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80 – 84</a:t>
              </a: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2880" y="2506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288" y="2755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85 – 89</a:t>
              </a: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2880" y="2755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288" y="3005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90 – 94</a:t>
              </a: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2880" y="3005"/>
              <a:ext cx="2592" cy="2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5141" name="Rectangle 21"/>
            <p:cNvSpPr>
              <a:spLocks noChangeArrowheads="1"/>
            </p:cNvSpPr>
            <p:nvPr/>
          </p:nvSpPr>
          <p:spPr bwMode="auto">
            <a:xfrm>
              <a:off x="288" y="3254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95 – 99</a:t>
              </a:r>
            </a:p>
          </p:txBody>
        </p:sp>
        <p:sp>
          <p:nvSpPr>
            <p:cNvPr id="5142" name="Rectangle 22"/>
            <p:cNvSpPr>
              <a:spLocks noChangeArrowheads="1"/>
            </p:cNvSpPr>
            <p:nvPr/>
          </p:nvSpPr>
          <p:spPr bwMode="auto">
            <a:xfrm>
              <a:off x="2880" y="3254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5143" name="Rectangle 23"/>
            <p:cNvSpPr>
              <a:spLocks noChangeArrowheads="1"/>
            </p:cNvSpPr>
            <p:nvPr/>
          </p:nvSpPr>
          <p:spPr bwMode="auto">
            <a:xfrm>
              <a:off x="288" y="3504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100 – 104</a:t>
              </a:r>
            </a:p>
          </p:txBody>
        </p:sp>
        <p:sp>
          <p:nvSpPr>
            <p:cNvPr id="5144" name="Rectangle 24"/>
            <p:cNvSpPr>
              <a:spLocks noChangeArrowheads="1"/>
            </p:cNvSpPr>
            <p:nvPr/>
          </p:nvSpPr>
          <p:spPr bwMode="auto">
            <a:xfrm>
              <a:off x="2880" y="3504"/>
              <a:ext cx="2592" cy="2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pPr algn="ctr">
                <a:spcBef>
                  <a:spcPts val="5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288" y="1258"/>
              <a:ext cx="5184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Histograms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A histogram is a picture of the frequency distribution: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group the data (7 to 15 intervals)</a:t>
            </a:r>
            <a:r>
              <a:rPr lang="ar-SA" sz="2800" dirty="0">
                <a:solidFill>
                  <a:srgbClr val="000000"/>
                </a:solidFill>
              </a:rPr>
              <a:t>‏</a:t>
            </a: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identify real limits and midpoints of intervals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draw “</a:t>
            </a:r>
            <a:r>
              <a:rPr lang="en-US" sz="2800" dirty="0" err="1">
                <a:solidFill>
                  <a:srgbClr val="000000"/>
                </a:solidFill>
              </a:rPr>
              <a:t>histobars</a:t>
            </a:r>
            <a:r>
              <a:rPr lang="en-US" sz="2800" dirty="0">
                <a:solidFill>
                  <a:srgbClr val="000000"/>
                </a:solidFill>
              </a:rPr>
              <a:t>” over the intervals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use informative labels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example by hand</a:t>
            </a:r>
          </a:p>
        </p:txBody>
      </p:sp>
    </p:spTree>
    <p:extLst>
      <p:ext uri="{BB962C8B-B14F-4D97-AF65-F5344CB8AC3E}">
        <p14:creationId xmlns:p14="http://schemas.microsoft.com/office/powerpoint/2010/main" val="60525142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Histograms in 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hist</a:t>
            </a:r>
            <a:r>
              <a:rPr lang="en-US" dirty="0"/>
              <a:t>(Peabody)</a:t>
            </a:r>
          </a:p>
          <a:p>
            <a:r>
              <a:rPr lang="en-US" dirty="0"/>
              <a:t>R has done an OK job:</a:t>
            </a:r>
          </a:p>
          <a:p>
            <a:pPr lvl="1"/>
            <a:r>
              <a:rPr lang="en-US" dirty="0"/>
              <a:t>informative labels</a:t>
            </a:r>
          </a:p>
          <a:p>
            <a:pPr lvl="1"/>
            <a:r>
              <a:rPr lang="en-US" dirty="0"/>
              <a:t>reasonable number of intervals</a:t>
            </a:r>
          </a:p>
          <a:p>
            <a:r>
              <a:rPr lang="en-US" dirty="0"/>
              <a:t>but the limits R chose for the intervals are a little strange</a:t>
            </a:r>
          </a:p>
          <a:p>
            <a:r>
              <a:rPr lang="en-US" dirty="0"/>
              <a:t>help(</a:t>
            </a:r>
            <a:r>
              <a:rPr lang="en-US" dirty="0" err="1"/>
              <a:t>hist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0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Ways of understanding shape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Graphics.</a:t>
            </a:r>
          </a:p>
          <a:p>
            <a:r>
              <a:rPr lang="en-US" dirty="0"/>
              <a:t>Descriptive statistics.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What can we say about the Peabody distribution?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The Peabody distribution is centered somewhere in the 80s and 90s.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The distribution tends to pile up in one place.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There is substantial variation in the scores.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The distribution is not symmetric:  there may be some negative skew.</a:t>
            </a:r>
          </a:p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Extreme low and high scores are much less frequent than central scores.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Aspects of shape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Those points correspond to the basic aspects of shape: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central tendency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modality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variability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symmetry or skew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kurtosis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Numerical Methods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4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descriptive statistics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measures of central tendency: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mode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others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central tendency in R: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mean(Peabody)</a:t>
            </a:r>
            <a:r>
              <a:rPr lang="ar-SA" sz="2800" dirty="0">
                <a:solidFill>
                  <a:srgbClr val="000000"/>
                </a:solidFill>
              </a:rPr>
              <a:t>‏</a:t>
            </a: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median(Peabody)</a:t>
            </a:r>
            <a:r>
              <a:rPr lang="ar-SA" sz="2800" dirty="0">
                <a:solidFill>
                  <a:srgbClr val="000000"/>
                </a:solidFill>
              </a:rPr>
              <a:t>‏</a:t>
            </a:r>
            <a:endParaRPr lang="en-US" sz="2800" dirty="0">
              <a:solidFill>
                <a:srgbClr val="000000"/>
              </a:solidFill>
            </a:endParaRPr>
          </a:p>
          <a:p>
            <a:pPr marL="741363" lvl="1" indent="-284163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323</Words>
  <Application>Microsoft Office PowerPoint</Application>
  <PresentationFormat>On-screen Show (4:3)</PresentationFormat>
  <Paragraphs>82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Psychology 105  Advanced Research Methods</vt:lpstr>
      <vt:lpstr>PowerPoint Presentation</vt:lpstr>
      <vt:lpstr>PowerPoint Presentation</vt:lpstr>
      <vt:lpstr>PowerPoint Presentation</vt:lpstr>
      <vt:lpstr>Histograms in R</vt:lpstr>
      <vt:lpstr>Ways of understanding shape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26</cp:revision>
  <cp:lastPrinted>2021-01-26T18:48:30Z</cp:lastPrinted>
  <dcterms:modified xsi:type="dcterms:W3CDTF">2021-01-26T20:18:47Z</dcterms:modified>
</cp:coreProperties>
</file>